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62" r:id="rId4"/>
    <p:sldId id="264" r:id="rId5"/>
    <p:sldId id="263" r:id="rId6"/>
    <p:sldId id="258" r:id="rId7"/>
    <p:sldId id="265" r:id="rId8"/>
    <p:sldId id="259" r:id="rId9"/>
    <p:sldId id="266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-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PwgTn_BCw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video" Target="https://www.youtube.com/embed/1frsjdE20fk" TargetMode="External"/><Relationship Id="rId7" Type="http://schemas.openxmlformats.org/officeDocument/2006/relationships/image" Target="../media/image11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98490" y="882376"/>
            <a:ext cx="10278450" cy="495663"/>
          </a:xfrm>
        </p:spPr>
        <p:txBody>
          <a:bodyPr>
            <a:normAutofit fontScale="90000"/>
          </a:bodyPr>
          <a:lstStyle/>
          <a:p>
            <a:r>
              <a:rPr lang="it-IT" sz="3200" dirty="0" smtClean="0"/>
              <a:t>Istituto comprensivo dd2 bosco – </a:t>
            </a:r>
            <a:r>
              <a:rPr lang="it-IT" sz="3200" dirty="0" err="1" smtClean="0"/>
              <a:t>marcianise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scuola dell’infanzia – </a:t>
            </a:r>
            <a:r>
              <a:rPr lang="it-IT" sz="3200" dirty="0" err="1" smtClean="0"/>
              <a:t>plessI</a:t>
            </a:r>
            <a:r>
              <a:rPr lang="it-IT" sz="3200" dirty="0" smtClean="0"/>
              <a:t> : pizzetti – VIA VENETO</a:t>
            </a:r>
            <a:endParaRPr lang="it-IT" sz="3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428" y="1495826"/>
            <a:ext cx="9640574" cy="496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8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0724" y="622479"/>
            <a:ext cx="8915400" cy="356315"/>
          </a:xfrm>
        </p:spPr>
        <p:txBody>
          <a:bodyPr>
            <a:noAutofit/>
          </a:bodyPr>
          <a:lstStyle/>
          <a:p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Ecco un lavoro che resterà nel … </a:t>
            </a:r>
            <a:br>
              <a:rPr lang="it-IT" sz="3200" dirty="0" smtClean="0"/>
            </a:b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0724" y="1275008"/>
            <a:ext cx="3451539" cy="203808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it-IT" dirty="0" smtClean="0"/>
              <a:t>Colora tutti i pezzetti del puzzle con colori pastello chiaro, poi ritagliali ed uniscili tra di loro nel verso giusto. Alla fine scoprirai cosa avrai ottenuto !</a:t>
            </a:r>
            <a:endParaRPr lang="it-IT" dirty="0"/>
          </a:p>
        </p:txBody>
      </p:sp>
      <p:sp>
        <p:nvSpPr>
          <p:cNvPr id="4" name="Cuore 3"/>
          <p:cNvSpPr/>
          <p:nvPr/>
        </p:nvSpPr>
        <p:spPr>
          <a:xfrm>
            <a:off x="6272011" y="459346"/>
            <a:ext cx="1107583" cy="81566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69505" y="1354428"/>
            <a:ext cx="939621" cy="939621"/>
          </a:xfrm>
          <a:prstGeom prst="rect">
            <a:avLst/>
          </a:prstGeom>
        </p:spPr>
      </p:pic>
      <p:sp>
        <p:nvSpPr>
          <p:cNvPr id="7" name="Freccia a sinistra 6"/>
          <p:cNvSpPr/>
          <p:nvPr/>
        </p:nvSpPr>
        <p:spPr>
          <a:xfrm rot="853286">
            <a:off x="5503032" y="1856452"/>
            <a:ext cx="566671" cy="3348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7812" y="459346"/>
            <a:ext cx="4289870" cy="616794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 rot="21067421">
            <a:off x="3389472" y="2915241"/>
            <a:ext cx="3191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BUON LAVORO</a:t>
            </a:r>
            <a:endParaRPr lang="it-IT" sz="2400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827" y="3688724"/>
            <a:ext cx="5615188" cy="267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1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08160" y="5825545"/>
            <a:ext cx="7575998" cy="60101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BUON ASCOLTO</a:t>
            </a:r>
            <a:endParaRPr lang="it-IT" dirty="0"/>
          </a:p>
        </p:txBody>
      </p:sp>
      <p:pic>
        <p:nvPicPr>
          <p:cNvPr id="6" name="_PwgTn_BCw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67103" y="482345"/>
            <a:ext cx="9273876" cy="521655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 rot="20160478">
            <a:off x="9086380" y="5746310"/>
            <a:ext cx="302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CLICCA E ASCOTA IL BRANO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4" name="Freccia circolare in giù 3"/>
          <p:cNvSpPr/>
          <p:nvPr/>
        </p:nvSpPr>
        <p:spPr>
          <a:xfrm rot="7193536">
            <a:off x="10867358" y="4972414"/>
            <a:ext cx="668847" cy="3482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79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002" y="394549"/>
            <a:ext cx="5061397" cy="616079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21218" y="528033"/>
            <a:ext cx="5576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00B0F0"/>
                </a:solidFill>
              </a:rPr>
              <a:t>Ricordi le paroline gentili?</a:t>
            </a:r>
          </a:p>
          <a:p>
            <a:endParaRPr lang="it-IT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 smtClean="0"/>
              <a:t>Colora le </a:t>
            </a:r>
            <a:r>
              <a:rPr lang="it-IT" sz="3600" dirty="0" smtClean="0">
                <a:solidFill>
                  <a:srgbClr val="00B0F0"/>
                </a:solidFill>
              </a:rPr>
              <a:t>foglie gentili </a:t>
            </a:r>
            <a:r>
              <a:rPr lang="it-IT" sz="3600" dirty="0" smtClean="0"/>
              <a:t>con i colori dell’autunno </a:t>
            </a:r>
            <a:endParaRPr lang="it-IT" sz="36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218" y="2836357"/>
            <a:ext cx="5684079" cy="3336728"/>
          </a:xfrm>
          <a:prstGeom prst="rect">
            <a:avLst/>
          </a:prstGeom>
        </p:spPr>
      </p:pic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11402" y="805144"/>
            <a:ext cx="1151585" cy="1151585"/>
          </a:xfrm>
          <a:prstGeom prst="rect">
            <a:avLst/>
          </a:prstGeom>
        </p:spPr>
      </p:pic>
      <p:sp>
        <p:nvSpPr>
          <p:cNvPr id="9" name="Freccia a sinistra 8"/>
          <p:cNvSpPr/>
          <p:nvPr/>
        </p:nvSpPr>
        <p:spPr>
          <a:xfrm rot="9934599">
            <a:off x="5085274" y="1303791"/>
            <a:ext cx="735473" cy="3356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80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Tate &amp; Fate - 9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1" y="552718"/>
            <a:ext cx="4770953" cy="583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Le parole magiche della gentilezza | portalebambini.i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45" y="552718"/>
            <a:ext cx="4778062" cy="583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64793" y="2704564"/>
            <a:ext cx="964842" cy="964842"/>
          </a:xfrm>
          <a:prstGeom prst="rect">
            <a:avLst/>
          </a:prstGeom>
        </p:spPr>
      </p:pic>
      <p:sp>
        <p:nvSpPr>
          <p:cNvPr id="8" name="Freccia a destra 7"/>
          <p:cNvSpPr/>
          <p:nvPr/>
        </p:nvSpPr>
        <p:spPr>
          <a:xfrm rot="16200000">
            <a:off x="5606796" y="41727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633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ilastrocca della gentilezza | Maestraemamma poesi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8" y="399245"/>
            <a:ext cx="11243257" cy="60401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ore 5"/>
          <p:cNvSpPr/>
          <p:nvPr/>
        </p:nvSpPr>
        <p:spPr>
          <a:xfrm>
            <a:off x="4893971" y="244698"/>
            <a:ext cx="2253803" cy="1700012"/>
          </a:xfrm>
          <a:prstGeom prst="hear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799267" y="5486400"/>
            <a:ext cx="4842457" cy="321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MEMORIZZA LA FILASTROCCA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799267" y="5478109"/>
            <a:ext cx="504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ATTIVITA’: MEMORIZZA LA FILASTROCCA (3-4 ANNI)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519051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Attività Scuola - Idea cartellone con le parole gentili | Le idee della  scuola, Immagini di scuola, Scuol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557" y="296214"/>
            <a:ext cx="5430594" cy="6181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Attività Scuola - Idea cartellone con le parole gentili - Lavoretti Creativi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4" y="418563"/>
            <a:ext cx="5512160" cy="60595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ccia in su 6"/>
          <p:cNvSpPr/>
          <p:nvPr/>
        </p:nvSpPr>
        <p:spPr>
          <a:xfrm>
            <a:off x="6126287" y="2060619"/>
            <a:ext cx="304328" cy="4378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29648" y="960548"/>
            <a:ext cx="993819" cy="9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1222" y="405039"/>
            <a:ext cx="6481293" cy="858592"/>
          </a:xfrm>
        </p:spPr>
        <p:txBody>
          <a:bodyPr>
            <a:normAutofit fontScale="90000"/>
          </a:bodyPr>
          <a:lstStyle/>
          <a:p>
            <a:r>
              <a:rPr lang="it-IT" sz="3200" dirty="0" smtClean="0"/>
              <a:t>Osserva e ascolta questa bella storia!</a:t>
            </a:r>
            <a:br>
              <a:rPr lang="it-IT" sz="3200" dirty="0" smtClean="0"/>
            </a:b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146220" y="1468192"/>
            <a:ext cx="6915956" cy="2811886"/>
          </a:xfrm>
        </p:spPr>
        <p:txBody>
          <a:bodyPr/>
          <a:lstStyle/>
          <a:p>
            <a:pPr marL="2271400" lvl="8" indent="0">
              <a:buNone/>
            </a:pPr>
            <a:endParaRPr lang="it-IT" sz="2800" dirty="0" smtClean="0"/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marL="45720" indent="0" algn="ctr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540" y="405039"/>
            <a:ext cx="4803819" cy="6040190"/>
          </a:xfrm>
          <a:prstGeom prst="rect">
            <a:avLst/>
          </a:prstGeom>
        </p:spPr>
      </p:pic>
      <p:sp>
        <p:nvSpPr>
          <p:cNvPr id="6" name="Freccia a sinistra 5"/>
          <p:cNvSpPr/>
          <p:nvPr/>
        </p:nvSpPr>
        <p:spPr>
          <a:xfrm rot="1209197">
            <a:off x="5979653" y="1576751"/>
            <a:ext cx="687746" cy="3239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10566" y="4522630"/>
            <a:ext cx="731949" cy="731949"/>
          </a:xfrm>
          <a:prstGeom prst="rect">
            <a:avLst/>
          </a:prstGeom>
        </p:spPr>
      </p:pic>
      <p:pic>
        <p:nvPicPr>
          <p:cNvPr id="11" name="1frsjdE20fk"/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324312" y="911119"/>
            <a:ext cx="5445424" cy="3063051"/>
          </a:xfrm>
          <a:prstGeom prst="rect">
            <a:avLst/>
          </a:prstGeom>
        </p:spPr>
      </p:pic>
      <p:sp>
        <p:nvSpPr>
          <p:cNvPr id="12" name="Freccia a destra 11"/>
          <p:cNvSpPr/>
          <p:nvPr/>
        </p:nvSpPr>
        <p:spPr>
          <a:xfrm rot="21222111">
            <a:off x="5522470" y="4899212"/>
            <a:ext cx="494532" cy="206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622" y="4480250"/>
            <a:ext cx="4678284" cy="180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0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ilastrocca sulla gentilezza da stampare - TuttoDisegni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8" y="276360"/>
            <a:ext cx="6000013" cy="6098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Filastrocche per bambini Gentilezza - TuttoDisegni.com | Filastrocche,  Compleanno scuola dell'infanzia, Scuol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591" y="366512"/>
            <a:ext cx="5577760" cy="61724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6684135" y="6259133"/>
            <a:ext cx="4778061" cy="279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RRRFF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908578" y="6259134"/>
            <a:ext cx="4553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ATTIVITA’: MEMORIZZA LA FILASTROCCA (5 ANNI)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370272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112984" y="429007"/>
            <a:ext cx="5469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B0F0"/>
                </a:solidFill>
              </a:rPr>
              <a:t>Ora che sei diventato un esperto delle paroline gentili, prova a ripassarle con il colore che più ti piace!</a:t>
            </a:r>
          </a:p>
          <a:p>
            <a:endParaRPr lang="it-IT" sz="2400" dirty="0" smtClean="0">
              <a:solidFill>
                <a:srgbClr val="00B0F0"/>
              </a:solidFill>
            </a:endParaRPr>
          </a:p>
          <a:p>
            <a:r>
              <a:rPr lang="it-IT" sz="2400" dirty="0" smtClean="0">
                <a:solidFill>
                  <a:srgbClr val="00B0F0"/>
                </a:solidFill>
              </a:rPr>
              <a:t>Ricorda sempre di utilizzarle più che puoi, con i tuoi amici ed in famiglia!</a:t>
            </a:r>
            <a:endParaRPr lang="it-IT" sz="2400" dirty="0">
              <a:solidFill>
                <a:srgbClr val="00B0F0"/>
              </a:solidFill>
            </a:endParaRPr>
          </a:p>
        </p:txBody>
      </p:sp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70435" y="2921061"/>
            <a:ext cx="1020417" cy="1020417"/>
          </a:xfrm>
          <a:prstGeom prst="rect">
            <a:avLst/>
          </a:prstGeom>
        </p:spPr>
      </p:pic>
      <p:sp>
        <p:nvSpPr>
          <p:cNvPr id="8" name="Freccia a sinistra 7"/>
          <p:cNvSpPr/>
          <p:nvPr/>
        </p:nvSpPr>
        <p:spPr>
          <a:xfrm rot="12291009">
            <a:off x="9591822" y="2759741"/>
            <a:ext cx="573813" cy="4286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55309">
            <a:off x="6057203" y="3363874"/>
            <a:ext cx="4346654" cy="2567241"/>
          </a:xfrm>
          <a:prstGeom prst="rect">
            <a:avLst/>
          </a:prstGeom>
        </p:spPr>
      </p:pic>
      <p:pic>
        <p:nvPicPr>
          <p:cNvPr id="1026" name="Picture 2" descr="Giornata Nazionale dei Giochi della Gentilezza, ecco come partecipare -  Prima Milano Ovest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4547">
            <a:off x="598983" y="850674"/>
            <a:ext cx="5267093" cy="344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1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969" y="286879"/>
            <a:ext cx="5344735" cy="6308981"/>
          </a:xfrm>
          <a:prstGeom prst="rect">
            <a:avLst/>
          </a:prstGeom>
        </p:spPr>
      </p:pic>
      <p:pic>
        <p:nvPicPr>
          <p:cNvPr id="7" name="Immagine 6" descr="Giornata mondiale della Gentilezz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32" y="286879"/>
            <a:ext cx="5537916" cy="6308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0960117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151</TotalTime>
  <Words>123</Words>
  <Application>Microsoft Office PowerPoint</Application>
  <PresentationFormat>Personalizzato</PresentationFormat>
  <Paragraphs>24</Paragraphs>
  <Slides>11</Slides>
  <Notes>0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Base</vt:lpstr>
      <vt:lpstr>Istituto comprensivo dd2 bosco – marcianise scuola dell’infanzia – plessI : pizzetti – VIA VENETO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Osserva e ascolta questa bella storia! </vt:lpstr>
      <vt:lpstr>Presentazione standard di PowerPoint</vt:lpstr>
      <vt:lpstr>Presentazione standard di PowerPoint</vt:lpstr>
      <vt:lpstr>Presentazione standard di PowerPoint</vt:lpstr>
      <vt:lpstr> Ecco un lavoro che resterà nel …  </vt:lpstr>
      <vt:lpstr>BUON ASCOLTO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dd2 bosco – marcianise scuola dell’infanzia – plesso pizzetti</dc:title>
  <dc:creator>ANTONIO DE ROSA</dc:creator>
  <cp:lastModifiedBy>Carmen</cp:lastModifiedBy>
  <cp:revision>20</cp:revision>
  <dcterms:created xsi:type="dcterms:W3CDTF">2020-11-02T20:54:23Z</dcterms:created>
  <dcterms:modified xsi:type="dcterms:W3CDTF">2020-11-06T10:11:49Z</dcterms:modified>
</cp:coreProperties>
</file>