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microsoft.com/office/2007/relationships/media" Target="../media/media5.m4a"/><Relationship Id="rId2" Type="http://schemas.openxmlformats.org/officeDocument/2006/relationships/audio" Target="../media/media5.m4a"/><Relationship Id="rId1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8.jpeg"/><Relationship Id="rId2" Type="http://schemas.microsoft.com/office/2007/relationships/media" Target="https://www.youtube.com/embed/mQNMTKF9zsw" TargetMode="External"/><Relationship Id="rId1" Type="http://schemas.openxmlformats.org/officeDocument/2006/relationships/video" Target="https://www.youtube.com/embed/mQNMTKF9zsw" TargetMode="Externa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media" Target="../media/media1.m4a"/><Relationship Id="rId4" Type="http://schemas.openxmlformats.org/officeDocument/2006/relationships/audio" Target="../media/media1.m4a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microsoft.com/office/2007/relationships/media" Target="../media/media2.m4a"/><Relationship Id="rId2" Type="http://schemas.openxmlformats.org/officeDocument/2006/relationships/audio" Target="../media/media2.m4a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media" Target="../media/media3.m4a"/><Relationship Id="rId3" Type="http://schemas.openxmlformats.org/officeDocument/2006/relationships/audio" Target="../media/media3.m4a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.jpe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microsoft.com/office/2007/relationships/media" Target="../media/media4.m4a"/><Relationship Id="rId2" Type="http://schemas.openxmlformats.org/officeDocument/2006/relationships/audio" Target="../media/media4.m4a"/><Relationship Id="rId1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98490" y="882376"/>
            <a:ext cx="10278450" cy="495663"/>
          </a:xfrm>
        </p:spPr>
        <p:txBody>
          <a:bodyPr>
            <a:normAutofit fontScale="90000"/>
          </a:bodyPr>
          <a:lstStyle/>
          <a:p>
            <a:r>
              <a:rPr lang="it-IT" sz="3200" dirty="0" smtClean="0">
                <a:solidFill>
                  <a:srgbClr val="00B050"/>
                </a:solidFill>
              </a:rPr>
              <a:t>Istituto comprensivo dd2 bosco – </a:t>
            </a:r>
            <a:r>
              <a:rPr lang="it-IT" sz="3200" dirty="0" err="1" smtClean="0">
                <a:solidFill>
                  <a:srgbClr val="00B050"/>
                </a:solidFill>
              </a:rPr>
              <a:t>marcianise</a:t>
            </a:r>
            <a:br>
              <a:rPr lang="it-IT" sz="3200" dirty="0" smtClean="0">
                <a:solidFill>
                  <a:srgbClr val="00B050"/>
                </a:solidFill>
              </a:rPr>
            </a:br>
            <a:r>
              <a:rPr lang="it-IT" sz="3200" dirty="0" smtClean="0">
                <a:solidFill>
                  <a:srgbClr val="00B050"/>
                </a:solidFill>
              </a:rPr>
              <a:t>scuola dell’infanzia – </a:t>
            </a:r>
            <a:r>
              <a:rPr lang="it-IT" sz="3200" dirty="0" err="1" smtClean="0">
                <a:solidFill>
                  <a:srgbClr val="00B050"/>
                </a:solidFill>
              </a:rPr>
              <a:t>plessI</a:t>
            </a:r>
            <a:r>
              <a:rPr lang="it-IT" sz="3200" dirty="0" smtClean="0">
                <a:solidFill>
                  <a:srgbClr val="00B050"/>
                </a:solidFill>
              </a:rPr>
              <a:t> : pizzetti – VIA VENETO</a:t>
            </a:r>
            <a:endParaRPr lang="it-IT" sz="3200" dirty="0">
              <a:solidFill>
                <a:srgbClr val="00B050"/>
              </a:solidFill>
            </a:endParaRPr>
          </a:p>
        </p:txBody>
      </p:sp>
      <p:pic>
        <p:nvPicPr>
          <p:cNvPr id="1026" name="Picture 2" descr="20 novembre Festa dei diritti dei bambini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0271">
            <a:off x="990084" y="2295603"/>
            <a:ext cx="5406931" cy="360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iornata Nazionale dell'Albero, 21 Novembre 2019: le iniziative in Puglia •  La mia Pugl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4916">
            <a:off x="6674016" y="2209377"/>
            <a:ext cx="4961293" cy="275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10867" y="2747098"/>
            <a:ext cx="2462387" cy="144432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3254" y="495519"/>
            <a:ext cx="4248150" cy="583882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104" y="495519"/>
            <a:ext cx="4279843" cy="5947484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5654" y="647919"/>
            <a:ext cx="4248150" cy="5838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16727" y="316524"/>
            <a:ext cx="4526956" cy="6253062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 rot="20566697">
            <a:off x="810468" y="1154167"/>
            <a:ext cx="47245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solidFill>
                  <a:srgbClr val="00B050"/>
                </a:solidFill>
                <a:latin typeface="Agency FB" panose="020B0503020202020204" pitchFamily="34" charset="0"/>
              </a:rPr>
              <a:t>E’ la giornata dell’albero, una festa della natura, rispettiamo il verde e l’aria sarà più pura!</a:t>
            </a:r>
            <a:endParaRPr lang="it-IT" sz="4000" dirty="0">
              <a:solidFill>
                <a:srgbClr val="00B050"/>
              </a:solidFill>
              <a:latin typeface="Agency FB" panose="020B0503020202020204" pitchFamily="34" charset="0"/>
            </a:endParaRPr>
          </a:p>
        </p:txBody>
      </p:sp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5612" y="3765858"/>
            <a:ext cx="609600" cy="609600"/>
          </a:xfrm>
          <a:prstGeom prst="rect">
            <a:avLst/>
          </a:prstGeom>
        </p:spPr>
      </p:pic>
      <p:sp>
        <p:nvSpPr>
          <p:cNvPr id="8" name="Freccia in su 7"/>
          <p:cNvSpPr/>
          <p:nvPr/>
        </p:nvSpPr>
        <p:spPr>
          <a:xfrm rot="2298639">
            <a:off x="4707471" y="4276578"/>
            <a:ext cx="372091" cy="61897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4234" y="306639"/>
            <a:ext cx="4318781" cy="6108331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3674" y="348425"/>
            <a:ext cx="4360986" cy="6024757"/>
          </a:xfrm>
          <a:prstGeom prst="rect">
            <a:avLst/>
          </a:prstGeom>
        </p:spPr>
      </p:pic>
      <p:sp>
        <p:nvSpPr>
          <p:cNvPr id="14" name="Stella a 7 punte 13"/>
          <p:cNvSpPr/>
          <p:nvPr/>
        </p:nvSpPr>
        <p:spPr>
          <a:xfrm rot="20563882">
            <a:off x="4904419" y="2349653"/>
            <a:ext cx="2387853" cy="2022298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 smtClean="0"/>
              <a:t>3 anni</a:t>
            </a:r>
            <a:endParaRPr lang="it-IT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8518" y="349605"/>
            <a:ext cx="4443193" cy="620514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3336" y="332568"/>
            <a:ext cx="4414250" cy="6239222"/>
          </a:xfrm>
          <a:prstGeom prst="rect">
            <a:avLst/>
          </a:prstGeom>
        </p:spPr>
      </p:pic>
      <p:sp>
        <p:nvSpPr>
          <p:cNvPr id="4" name="Stella a 7 punte 3"/>
          <p:cNvSpPr/>
          <p:nvPr/>
        </p:nvSpPr>
        <p:spPr>
          <a:xfrm rot="20556399">
            <a:off x="4979963" y="2042012"/>
            <a:ext cx="2293034" cy="201168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 smtClean="0"/>
              <a:t>4 anni</a:t>
            </a:r>
            <a:endParaRPr lang="it-IT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2151" y="323557"/>
            <a:ext cx="4613744" cy="620163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6726" y="323557"/>
            <a:ext cx="4600705" cy="6201637"/>
          </a:xfrm>
          <a:prstGeom prst="rect">
            <a:avLst/>
          </a:prstGeom>
        </p:spPr>
      </p:pic>
      <p:sp>
        <p:nvSpPr>
          <p:cNvPr id="5" name="Stella a 7 punte 4"/>
          <p:cNvSpPr/>
          <p:nvPr/>
        </p:nvSpPr>
        <p:spPr>
          <a:xfrm>
            <a:off x="5233181" y="2208629"/>
            <a:ext cx="1842868" cy="194134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smtClean="0"/>
              <a:t>5 anni</a:t>
            </a:r>
            <a:endParaRPr lang="it-IT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40281" y="633047"/>
            <a:ext cx="4295336" cy="322150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972" y="633046"/>
            <a:ext cx="3156195" cy="5528603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865364" y="1704369"/>
            <a:ext cx="34747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OCCORRENTE:</a:t>
            </a:r>
            <a:endParaRPr lang="it-IT" dirty="0" smtClean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algn="ctr"/>
            <a:endParaRPr lang="it-IT" dirty="0" smtClean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ANIMA ROTOLO CARTA IGIENICA</a:t>
            </a:r>
            <a:endParaRPr lang="it-IT" dirty="0" smtClean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CARTONCINI COLORATI</a:t>
            </a:r>
            <a:endParaRPr lang="it-IT" dirty="0" smtClean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BATUFFOLI DI OVATTA</a:t>
            </a:r>
            <a:endParaRPr lang="it-IT" dirty="0" smtClean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COLORI A TEMPERA O ALTRO</a:t>
            </a:r>
            <a:endParaRPr lang="it-IT" dirty="0" smtClean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FORBICI</a:t>
            </a:r>
            <a:endParaRPr lang="it-IT" dirty="0" smtClean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COLLA</a:t>
            </a:r>
            <a:endParaRPr lang="it-IT" dirty="0" smtClean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endParaRPr lang="it-IT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 rot="20745096">
            <a:off x="4192170" y="4853353"/>
            <a:ext cx="4159728" cy="58477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none" rtlCol="0">
            <a:spAutoFit/>
          </a:bodyPr>
          <a:lstStyle/>
          <a:p>
            <a:r>
              <a:rPr lang="it-IT" sz="3200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BUON DIVERTIMENTO</a:t>
            </a:r>
            <a:endParaRPr lang="it-IT" sz="3200" i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08160" y="5825545"/>
            <a:ext cx="7575998" cy="601014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>BUON ASCOLTO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 rot="20160478">
            <a:off x="9086380" y="5746310"/>
            <a:ext cx="3028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70C0"/>
                </a:solidFill>
              </a:rPr>
              <a:t>CLICCA E ASCOTA IL BRANO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4" name="Freccia circolare in giù 3"/>
          <p:cNvSpPr/>
          <p:nvPr/>
        </p:nvSpPr>
        <p:spPr>
          <a:xfrm rot="7193536">
            <a:off x="10867358" y="4972414"/>
            <a:ext cx="668847" cy="34822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9" name="mQNMTKF9zsw"/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80161" y="293310"/>
            <a:ext cx="9500233" cy="53438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2" descr="sfocatura dello sfondo colorato - Scarica Immagini Vettoriali Gratis,  Grafica Vettoriale, e Disegno Modelli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900" y="301645"/>
            <a:ext cx="5420890" cy="61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sfocatura dello sfondo colorato - Scarica Immagini Vettoriali Gratis,  Grafica Vettoriale, e Disegno Modelli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96664"/>
            <a:ext cx="6128925" cy="61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Diritti dei bambini"/>
          <p:cNvSpPr>
            <a:spLocks noChangeAspect="1" noChangeArrowheads="1"/>
          </p:cNvSpPr>
          <p:nvPr/>
        </p:nvSpPr>
        <p:spPr bwMode="auto">
          <a:xfrm>
            <a:off x="3658430" y="30563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t-IT"/>
          </a:p>
        </p:txBody>
      </p:sp>
      <p:sp>
        <p:nvSpPr>
          <p:cNvPr id="11" name="AutoShape 6" descr="Diritti dei bambini"/>
          <p:cNvSpPr>
            <a:spLocks noChangeAspect="1" noChangeArrowheads="1"/>
          </p:cNvSpPr>
          <p:nvPr/>
        </p:nvSpPr>
        <p:spPr bwMode="auto">
          <a:xfrm>
            <a:off x="3810830" y="255846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t-IT"/>
          </a:p>
        </p:txBody>
      </p:sp>
      <p:sp>
        <p:nvSpPr>
          <p:cNvPr id="12" name="AutoShape 8" descr="Diritti dei bambin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t-IT"/>
          </a:p>
        </p:txBody>
      </p:sp>
      <p:pic>
        <p:nvPicPr>
          <p:cNvPr id="1026" name="Picture 2" descr="Le migliori 100+ immagini su I diritti dei bambini nel 2020 | bambini,  infanzia, scuo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4" y="419417"/>
            <a:ext cx="5038905" cy="594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oci di pace online”: il laboratorio didattico a distanza per le scuole -  Cisp - Centro Interdisciplinare Scienze per la P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900" y="990696"/>
            <a:ext cx="4593369" cy="474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47336" y="959110"/>
            <a:ext cx="609600" cy="609600"/>
          </a:xfrm>
          <a:prstGeom prst="rect">
            <a:avLst/>
          </a:prstGeom>
        </p:spPr>
      </p:pic>
      <p:sp>
        <p:nvSpPr>
          <p:cNvPr id="7" name="Freccia in su 6"/>
          <p:cNvSpPr/>
          <p:nvPr/>
        </p:nvSpPr>
        <p:spPr>
          <a:xfrm rot="17668830" flipV="1">
            <a:off x="5955626" y="813353"/>
            <a:ext cx="282765" cy="618186"/>
          </a:xfrm>
          <a:prstGeom prst="upArrow">
            <a:avLst>
              <a:gd name="adj1" fmla="val 7694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artellonistica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59" y="555561"/>
            <a:ext cx="10201461" cy="588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84975" y="645713"/>
            <a:ext cx="234534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FF0000"/>
                </a:solidFill>
              </a:rPr>
              <a:t>Colora tutti i bambini con i colori e la tecnica che preferisci!</a:t>
            </a:r>
            <a:endParaRPr lang="it-IT" sz="2400" dirty="0">
              <a:solidFill>
                <a:srgbClr val="FF0000"/>
              </a:solidFill>
            </a:endParaRPr>
          </a:p>
        </p:txBody>
      </p:sp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22523" y="2012853"/>
            <a:ext cx="609600" cy="609600"/>
          </a:xfrm>
          <a:prstGeom prst="rect">
            <a:avLst/>
          </a:prstGeom>
        </p:spPr>
      </p:pic>
      <p:sp>
        <p:nvSpPr>
          <p:cNvPr id="4" name="Freccia a destra 3"/>
          <p:cNvSpPr/>
          <p:nvPr/>
        </p:nvSpPr>
        <p:spPr>
          <a:xfrm rot="12683808">
            <a:off x="10886820" y="2456691"/>
            <a:ext cx="635600" cy="3622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Bambini Archives - Tutto Disegni | Bambini da colorare, Progetti di  lavoretti per bambini, Bambini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37" y="1139333"/>
            <a:ext cx="3321654" cy="250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Bambini Archives - Tutto Disegni | Bambini da colorare, Progetti di  lavoretti per bambini, Bambini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792" y="1139332"/>
            <a:ext cx="3321655" cy="250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Bambini Archives - Tutto Disegni | Bambini da colorare, Progetti di  lavoretti per bambini, Bambini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54" y="3966682"/>
            <a:ext cx="3321654" cy="250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Bambini Archives - Tutto Disegni | Bambini da colorare, Progetti di  lavoretti per bambini, Bambini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793" y="3966683"/>
            <a:ext cx="3321654" cy="250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255858" y="493002"/>
            <a:ext cx="7839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70C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TANTI BAMBINI … TANTI DIRITTI</a:t>
            </a:r>
            <a:endParaRPr lang="it-IT" sz="3600" dirty="0">
              <a:solidFill>
                <a:srgbClr val="0070C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466501" y="2146594"/>
            <a:ext cx="4197762" cy="2994115"/>
          </a:xfrm>
          <a:prstGeom prst="rect">
            <a:avLst/>
          </a:prstGeom>
        </p:spPr>
      </p:pic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46971" y="732452"/>
            <a:ext cx="609600" cy="609600"/>
          </a:xfrm>
          <a:prstGeom prst="rect">
            <a:avLst/>
          </a:prstGeom>
        </p:spPr>
      </p:pic>
      <p:sp>
        <p:nvSpPr>
          <p:cNvPr id="5" name="Freccia a destra 4"/>
          <p:cNvSpPr/>
          <p:nvPr/>
        </p:nvSpPr>
        <p:spPr>
          <a:xfrm rot="20740659">
            <a:off x="9849353" y="1060870"/>
            <a:ext cx="691358" cy="3521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272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lob:https://web.whatsapp.com/27bb6b0d-328d-4c60-aafa-96b11cd4b85d"/>
          <p:cNvSpPr>
            <a:spLocks noChangeAspect="1" noChangeArrowheads="1"/>
          </p:cNvSpPr>
          <p:nvPr/>
        </p:nvSpPr>
        <p:spPr bwMode="auto">
          <a:xfrm>
            <a:off x="3246505" y="281767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t-IT"/>
          </a:p>
        </p:txBody>
      </p:sp>
      <p:sp>
        <p:nvSpPr>
          <p:cNvPr id="5" name="AutoShape 4" descr="blob:https://web.whatsapp.com/27bb6b0d-328d-4c60-aafa-96b11cd4b85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0376" y="583160"/>
            <a:ext cx="3184058" cy="359494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728" y="337626"/>
            <a:ext cx="5272929" cy="612825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008" y="2456588"/>
            <a:ext cx="2683720" cy="4009292"/>
          </a:xfrm>
          <a:prstGeom prst="rect">
            <a:avLst/>
          </a:prstGeom>
        </p:spPr>
      </p:pic>
      <p:pic>
        <p:nvPicPr>
          <p:cNvPr id="2054" name="Picture 6" descr="La filastrocca sui diritti dei bambini da insegnare ai propri figli -  Bebèblo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74" y="4283614"/>
            <a:ext cx="2860931" cy="206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La filastrocca sui diritti dei bambini da insegnare ai propri figli -  Bebèblo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232" y="317628"/>
            <a:ext cx="2719308" cy="196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n letizia!: W I DIRITTI DEI BAMBINI !!!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311" y="676200"/>
            <a:ext cx="9270609" cy="556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66585" y="817098"/>
            <a:ext cx="609600" cy="609600"/>
          </a:xfrm>
          <a:prstGeom prst="rect">
            <a:avLst/>
          </a:prstGeom>
        </p:spPr>
      </p:pic>
      <p:sp>
        <p:nvSpPr>
          <p:cNvPr id="7" name="Freccia in su 6"/>
          <p:cNvSpPr/>
          <p:nvPr/>
        </p:nvSpPr>
        <p:spPr>
          <a:xfrm>
            <a:off x="11167403" y="1589649"/>
            <a:ext cx="407963" cy="75965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La maestra Linda: I diritti dei bambini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72" y="1007314"/>
            <a:ext cx="3287568" cy="464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La maestra Linda: I diritti dei bambi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663" y="952194"/>
            <a:ext cx="3319974" cy="470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La maestra Linda: I diritti dei bambin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163962"/>
            <a:ext cx="3316108" cy="468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tella a 10 punte 1"/>
          <p:cNvSpPr/>
          <p:nvPr/>
        </p:nvSpPr>
        <p:spPr>
          <a:xfrm rot="20670484">
            <a:off x="308792" y="475957"/>
            <a:ext cx="1320332" cy="1376009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 smtClean="0">
                <a:latin typeface="Arial Rounded MT Bold" panose="020F0704030504030204" pitchFamily="34" charset="0"/>
              </a:rPr>
              <a:t>3 ANNI</a:t>
            </a:r>
            <a:endParaRPr lang="it-IT" sz="2000" dirty="0">
              <a:latin typeface="Arial Rounded MT Bold" panose="020F0704030504030204" pitchFamily="34" charset="0"/>
            </a:endParaRPr>
          </a:p>
        </p:txBody>
      </p:sp>
      <p:sp>
        <p:nvSpPr>
          <p:cNvPr id="8" name="Stella a 10 punte 7"/>
          <p:cNvSpPr/>
          <p:nvPr/>
        </p:nvSpPr>
        <p:spPr>
          <a:xfrm>
            <a:off x="4252503" y="485867"/>
            <a:ext cx="1463040" cy="1356188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latin typeface="Arial Rounded MT Bold" panose="020F0704030504030204" pitchFamily="34" charset="0"/>
              </a:rPr>
              <a:t>4</a:t>
            </a:r>
            <a:r>
              <a:rPr lang="it-IT" sz="2000" dirty="0" smtClean="0">
                <a:latin typeface="Arial Rounded MT Bold" panose="020F0704030504030204" pitchFamily="34" charset="0"/>
              </a:rPr>
              <a:t> ANNI</a:t>
            </a:r>
            <a:endParaRPr lang="it-IT" sz="2000" dirty="0">
              <a:latin typeface="Arial Rounded MT Bold" panose="020F0704030504030204" pitchFamily="34" charset="0"/>
            </a:endParaRPr>
          </a:p>
        </p:txBody>
      </p:sp>
      <p:sp>
        <p:nvSpPr>
          <p:cNvPr id="9" name="Stella a 10 punte 8"/>
          <p:cNvSpPr/>
          <p:nvPr/>
        </p:nvSpPr>
        <p:spPr>
          <a:xfrm>
            <a:off x="10100603" y="485867"/>
            <a:ext cx="1477108" cy="1412459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 smtClean="0">
                <a:latin typeface="Arial Rounded MT Bold" panose="020F0704030504030204" pitchFamily="34" charset="0"/>
              </a:rPr>
              <a:t>5 ANNI</a:t>
            </a:r>
            <a:endParaRPr lang="it-IT" sz="2000" dirty="0"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1222" y="405039"/>
            <a:ext cx="6481293" cy="858592"/>
          </a:xfrm>
        </p:spPr>
        <p:txBody>
          <a:bodyPr>
            <a:normAutofit fontScale="90000"/>
          </a:bodyPr>
          <a:lstStyle/>
          <a:p>
            <a:br>
              <a:rPr lang="it-IT" sz="3200" dirty="0" smtClean="0"/>
            </a:b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-1146220" y="1468192"/>
            <a:ext cx="6915956" cy="2811886"/>
          </a:xfrm>
        </p:spPr>
        <p:txBody>
          <a:bodyPr/>
          <a:lstStyle/>
          <a:p>
            <a:pPr marL="2271395" lvl="8" indent="0">
              <a:buNone/>
            </a:pPr>
            <a:endParaRPr lang="it-IT" sz="2800" dirty="0" smtClean="0"/>
          </a:p>
          <a:p>
            <a:pPr algn="ctr"/>
            <a:endParaRPr lang="it-IT" dirty="0"/>
          </a:p>
          <a:p>
            <a:pPr algn="ctr"/>
            <a:endParaRPr lang="it-IT" dirty="0" smtClean="0"/>
          </a:p>
          <a:p>
            <a:pPr algn="ctr"/>
            <a:endParaRPr lang="it-IT" dirty="0"/>
          </a:p>
          <a:p>
            <a:pPr algn="ctr"/>
            <a:endParaRPr lang="it-IT" dirty="0" smtClean="0"/>
          </a:p>
          <a:p>
            <a:pPr algn="ctr"/>
            <a:endParaRPr lang="it-IT" dirty="0"/>
          </a:p>
          <a:p>
            <a:pPr algn="ctr"/>
            <a:endParaRPr lang="it-IT" dirty="0" smtClean="0"/>
          </a:p>
          <a:p>
            <a:pPr algn="ctr"/>
            <a:endParaRPr lang="it-IT" dirty="0"/>
          </a:p>
          <a:p>
            <a:pPr marL="45720" indent="0" algn="ctr">
              <a:buNone/>
            </a:pP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75936" y="486086"/>
            <a:ext cx="4230483" cy="196421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943" y="508036"/>
            <a:ext cx="4363730" cy="200135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5936" y="2568491"/>
            <a:ext cx="4230483" cy="195020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5943" y="2568491"/>
            <a:ext cx="4363730" cy="196882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2074" y="499312"/>
            <a:ext cx="4574605" cy="198099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2074" y="2612391"/>
            <a:ext cx="4280169" cy="1968826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2585949" y="5120640"/>
            <a:ext cx="7455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solidFill>
                  <a:srgbClr val="FF0000"/>
                </a:solidFill>
                <a:latin typeface="Castellar" panose="020A0402060406010301" pitchFamily="18" charset="0"/>
              </a:rPr>
              <a:t>COLORA…RITAGLIA…GIOCA</a:t>
            </a:r>
            <a:endParaRPr lang="it-IT" sz="3600" dirty="0">
              <a:solidFill>
                <a:srgbClr val="FF0000"/>
              </a:solidFill>
              <a:latin typeface="Castellar" panose="020A0402060406010301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5249" y="316874"/>
            <a:ext cx="4360985" cy="602705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8260" y="592623"/>
            <a:ext cx="5475556" cy="54755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510</Words>
  <Application>WPS Presentation</Application>
  <PresentationFormat>Widescreen</PresentationFormat>
  <Paragraphs>49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0" baseType="lpstr">
      <vt:lpstr>Arial</vt:lpstr>
      <vt:lpstr>SimSun</vt:lpstr>
      <vt:lpstr>Wingdings</vt:lpstr>
      <vt:lpstr/>
      <vt:lpstr>Arial Unicode MS</vt:lpstr>
      <vt:lpstr>Calibri Light</vt:lpstr>
      <vt:lpstr>Calibri</vt:lpstr>
      <vt:lpstr>Microsoft YaHei</vt:lpstr>
      <vt:lpstr>MV Boli</vt:lpstr>
      <vt:lpstr>Arial Rounded MT Bold</vt:lpstr>
      <vt:lpstr>Castellar</vt:lpstr>
      <vt:lpstr>Agency FB</vt:lpstr>
      <vt:lpstr>Arial Black</vt:lpstr>
      <vt:lpstr>Office Theme</vt:lpstr>
      <vt:lpstr>Istituto comprensivo dd2 bosco – marcianise scuola dell’infanzia – plessI : pizzetti – VIA VENETO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BUON ASCOLTO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Istituto comprensivo dd2 bosco – marcianise scuola dell’infanzia – plessI : pizzetti – VIA VENETO</dc:title>
  <dc:creator>Carmen</dc:creator>
  <cp:lastModifiedBy>Carmen</cp:lastModifiedBy>
  <cp:revision>1</cp:revision>
  <dcterms:created xsi:type="dcterms:W3CDTF">2020-11-15T09:47:06Z</dcterms:created>
  <dcterms:modified xsi:type="dcterms:W3CDTF">2020-11-15T09:47:07Z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2057-11.2.0.9739</vt:lpwstr>
  </property>
</Properties>
</file>